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6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6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0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1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4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93CB-8360-41E2-94DF-B373DAF0426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44D7-5CAC-4E7A-BEBD-339E1A0E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243" y="1122362"/>
            <a:ext cx="10644325" cy="31257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NRA…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Friends of NRA…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NRA Foundation…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R3 and Grant Opportunities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24516"/>
            <a:ext cx="9144000" cy="83328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John A. LaRowe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NRA Senior Field Representative, Kentucky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60" y="5434166"/>
            <a:ext cx="6989153" cy="1360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343" y="82630"/>
            <a:ext cx="3951820" cy="1782593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06" y="103724"/>
            <a:ext cx="2529982" cy="252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80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243" y="1122362"/>
            <a:ext cx="10644325" cy="35650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NRA…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4400" dirty="0" smtClean="0">
                <a:latin typeface="Arial Black" panose="020B0A04020102020204" pitchFamily="34" charset="0"/>
              </a:rPr>
              <a:t>Founded in 1871…</a:t>
            </a:r>
            <a:br>
              <a:rPr lang="en-US" sz="4400" dirty="0" smtClean="0">
                <a:latin typeface="Arial Black" panose="020B0A04020102020204" pitchFamily="34" charset="0"/>
              </a:rPr>
            </a:br>
            <a:r>
              <a:rPr lang="en-US" sz="4400" dirty="0" smtClean="0">
                <a:latin typeface="Arial Black" panose="020B0A04020102020204" pitchFamily="34" charset="0"/>
              </a:rPr>
              <a:t>501c4 Membership Organization…</a:t>
            </a:r>
            <a:br>
              <a:rPr lang="en-US" sz="4400" dirty="0" smtClean="0">
                <a:latin typeface="Arial Black" panose="020B0A04020102020204" pitchFamily="34" charset="0"/>
              </a:rPr>
            </a:br>
            <a:r>
              <a:rPr lang="en-US" sz="4400" dirty="0">
                <a:latin typeface="Arial Black" panose="020B0A04020102020204" pitchFamily="34" charset="0"/>
              </a:rPr>
              <a:t/>
            </a:r>
            <a:br>
              <a:rPr lang="en-US" sz="4400" dirty="0">
                <a:latin typeface="Arial Black" panose="020B0A04020102020204" pitchFamily="34" charset="0"/>
              </a:rPr>
            </a:br>
            <a:r>
              <a:rPr lang="en-US" sz="4400" dirty="0" smtClean="0">
                <a:latin typeface="Arial Black" panose="020B0A04020102020204" pitchFamily="34" charset="0"/>
              </a:rPr>
              <a:t>…</a:t>
            </a:r>
            <a:r>
              <a:rPr lang="en-US" sz="4000" dirty="0" smtClean="0">
                <a:latin typeface="Arial Black" panose="020B0A04020102020204" pitchFamily="34" charset="0"/>
              </a:rPr>
              <a:t>to </a:t>
            </a:r>
            <a:r>
              <a:rPr lang="en-US" sz="4000" dirty="0">
                <a:latin typeface="Arial Black" panose="020B0A04020102020204" pitchFamily="34" charset="0"/>
              </a:rPr>
              <a:t>"promote and encourage rifle shooting on a scientific basis,"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77" y="6141109"/>
            <a:ext cx="3358189" cy="653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23" y="82631"/>
            <a:ext cx="2210540" cy="997134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" y="6067"/>
            <a:ext cx="1783725" cy="1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64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401" y="1122362"/>
            <a:ext cx="11540964" cy="453271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Friends of NRA…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sz="3600" dirty="0" smtClean="0">
                <a:latin typeface="Arial Black" panose="020B0A04020102020204" pitchFamily="34" charset="0"/>
              </a:rPr>
              <a:t>Grassroots Volunteer Organization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Local Presence of The NRA Foundation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Primary Role to Generate Funds for Grants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~24 Teams Across Kentucky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$632K Raised in 2018</a:t>
            </a:r>
            <a:r>
              <a:rPr lang="en-US" sz="4000" dirty="0" smtClean="0">
                <a:latin typeface="Arial Black" panose="020B0A04020102020204" pitchFamily="34" charset="0"/>
              </a:rPr>
              <a:t/>
            </a:r>
            <a:br>
              <a:rPr lang="en-US" sz="4000" dirty="0" smtClean="0">
                <a:latin typeface="Arial Black" panose="020B0A04020102020204" pitchFamily="34" charset="0"/>
              </a:rPr>
            </a:br>
            <a:endParaRPr lang="en-US" sz="40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77" y="6141109"/>
            <a:ext cx="3358189" cy="653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23" y="82631"/>
            <a:ext cx="2210540" cy="997134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" y="6067"/>
            <a:ext cx="1783725" cy="1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32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243" y="798990"/>
            <a:ext cx="10644325" cy="500700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NRA Foundation…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501c3 Charitable Organization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Founded in 1992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Generated $64M for 2019 Grants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~1150 Chapters Nationwide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Target constituencies: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/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3100" dirty="0" smtClean="0">
                <a:latin typeface="Arial Black" panose="020B0A04020102020204" pitchFamily="34" charset="0"/>
              </a:rPr>
              <a:t>“…</a:t>
            </a:r>
            <a:r>
              <a:rPr lang="en-US" sz="3100" dirty="0">
                <a:latin typeface="Arial Black" panose="020B0A04020102020204" pitchFamily="34" charset="0"/>
              </a:rPr>
              <a:t>children, youth, women, individuals with physical disabilities, gun collectors, law enforcement officers, hunters and competitive shooters</a:t>
            </a:r>
            <a:r>
              <a:rPr lang="en-US" sz="3100" dirty="0" smtClean="0">
                <a:latin typeface="Arial Black" panose="020B0A04020102020204" pitchFamily="34" charset="0"/>
              </a:rPr>
              <a:t>.”</a:t>
            </a:r>
            <a:endParaRPr lang="en-US" sz="31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77" y="6141109"/>
            <a:ext cx="3358189" cy="653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23" y="82631"/>
            <a:ext cx="2210540" cy="997134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" y="6067"/>
            <a:ext cx="1783725" cy="1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08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3" y="639196"/>
            <a:ext cx="11931589" cy="564619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R3 Opportunities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**NEW**On Line Hunter Education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>
                <a:latin typeface="Arial Black" panose="020B0A04020102020204" pitchFamily="34" charset="0"/>
              </a:rPr>
              <a:t/>
            </a:r>
            <a:br>
              <a:rPr lang="en-US" sz="4000" dirty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Huge Variety of Shooting Sports Programs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/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YHEC</a:t>
            </a:r>
            <a:r>
              <a:rPr lang="en-US" sz="3200" dirty="0" smtClean="0"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latin typeface="Arial Black" panose="020B0A04020102020204" pitchFamily="34" charset="0"/>
              </a:rPr>
            </a:b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77" y="6141109"/>
            <a:ext cx="3358189" cy="653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23" y="82631"/>
            <a:ext cx="2210540" cy="997134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" y="6067"/>
            <a:ext cx="1783725" cy="1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26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3" y="-22866"/>
            <a:ext cx="11931589" cy="479016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Grant Opportunities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NRA Foundation/KY State Fund Grants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>
                <a:latin typeface="Arial Black" panose="020B0A04020102020204" pitchFamily="34" charset="0"/>
              </a:rPr>
              <a:t/>
            </a:r>
            <a:br>
              <a:rPr lang="en-US" sz="4000" dirty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latin typeface="Arial Black" panose="020B0A04020102020204" pitchFamily="34" charset="0"/>
              </a:rPr>
            </a:b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77" y="6141109"/>
            <a:ext cx="3358189" cy="653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23" y="82631"/>
            <a:ext cx="2210540" cy="997134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" y="6067"/>
            <a:ext cx="1783725" cy="1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62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77" y="6141109"/>
            <a:ext cx="3358189" cy="653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23" y="82631"/>
            <a:ext cx="2210540" cy="997134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" y="6067"/>
            <a:ext cx="1783725" cy="1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" t="2460" r="406" b="5113"/>
          <a:stretch/>
        </p:blipFill>
        <p:spPr>
          <a:xfrm>
            <a:off x="3346879" y="3320"/>
            <a:ext cx="5520226" cy="68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8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3" y="-164915"/>
            <a:ext cx="11931589" cy="58998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dirty="0" smtClean="0">
                <a:latin typeface="Arial Black" panose="020B0A04020102020204" pitchFamily="34" charset="0"/>
              </a:rPr>
              <a:t>Grant Opportunities</a:t>
            </a:r>
            <a:r>
              <a:rPr lang="en-US" sz="2800" dirty="0" smtClean="0">
                <a:latin typeface="Arial Black" panose="020B0A04020102020204" pitchFamily="34" charset="0"/>
              </a:rPr>
              <a:t/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Public Range Grants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1000" dirty="0">
                <a:latin typeface="Arial Black" panose="020B0A04020102020204" pitchFamily="34" charset="0"/>
              </a:rPr>
              <a:t/>
            </a:r>
            <a:br>
              <a:rPr lang="en-US" sz="1000" dirty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Property </a:t>
            </a:r>
            <a:r>
              <a:rPr lang="en-US" sz="3600" u="sng" dirty="0" smtClean="0">
                <a:latin typeface="Arial Black" panose="020B0A04020102020204" pitchFamily="34" charset="0"/>
              </a:rPr>
              <a:t>MUST</a:t>
            </a:r>
            <a:r>
              <a:rPr lang="en-US" sz="3600" dirty="0" smtClean="0">
                <a:latin typeface="Arial Black" panose="020B0A04020102020204" pitchFamily="34" charset="0"/>
              </a:rPr>
              <a:t> be Owned by Public Entity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Up to $25,000 per Year Matching Funds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Year-Round Applications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77" y="6141109"/>
            <a:ext cx="3358189" cy="653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23" y="82631"/>
            <a:ext cx="2210540" cy="997134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" y="6067"/>
            <a:ext cx="1783725" cy="1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49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3" y="-164915"/>
            <a:ext cx="11931589" cy="36094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6600" dirty="0" smtClean="0">
                <a:latin typeface="Arial Black" panose="020B0A04020102020204" pitchFamily="34" charset="0"/>
              </a:rPr>
              <a:t>Questions?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77" y="6141109"/>
            <a:ext cx="3358189" cy="653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23" y="82631"/>
            <a:ext cx="2210540" cy="997134"/>
          </a:xfrm>
          <a:prstGeom prst="rect">
            <a:avLst/>
          </a:prstGeom>
        </p:spPr>
      </p:pic>
      <p:pic>
        <p:nvPicPr>
          <p:cNvPr id="1026" name="Picture 2" descr="Image result for nr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" y="6067"/>
            <a:ext cx="1783725" cy="1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18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7E4A666D17B24DA0BDDEA2DB1609A3" ma:contentTypeVersion="2" ma:contentTypeDescription="Create a new document." ma:contentTypeScope="" ma:versionID="7e1f222ffa8a628bd819060c98ab19e7">
  <xsd:schema xmlns:xsd="http://www.w3.org/2001/XMLSchema" xmlns:xs="http://www.w3.org/2001/XMLSchema" xmlns:p="http://schemas.microsoft.com/office/2006/metadata/properties" xmlns:ns1="http://schemas.microsoft.com/sharepoint/v3" xmlns:ns2="580c6a82-6c61-4a24-abce-1a32c4e27fbf" targetNamespace="http://schemas.microsoft.com/office/2006/metadata/properties" ma:root="true" ma:fieldsID="8adf054e627b5c07b70085d1066f3084" ns1:_="" ns2:_="">
    <xsd:import namespace="http://schemas.microsoft.com/sharepoint/v3"/>
    <xsd:import namespace="580c6a82-6c61-4a24-abce-1a32c4e27f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c6a82-6c61-4a24-abce-1a32c4e27f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3B5FFD-65CD-4DE3-8FC4-698A923448AD}"/>
</file>

<file path=customXml/itemProps2.xml><?xml version="1.0" encoding="utf-8"?>
<ds:datastoreItem xmlns:ds="http://schemas.openxmlformats.org/officeDocument/2006/customXml" ds:itemID="{7E5551D3-2FA3-4284-A243-E810566B0E63}"/>
</file>

<file path=customXml/itemProps3.xml><?xml version="1.0" encoding="utf-8"?>
<ds:datastoreItem xmlns:ds="http://schemas.openxmlformats.org/officeDocument/2006/customXml" ds:itemID="{22C5B842-2ABE-4B0E-AD50-200E0744BA29}"/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29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NRA… Friends of NRA… NRA Foundation… R3 and Grant Opportunities</vt:lpstr>
      <vt:lpstr>NRA… Founded in 1871… 501c4 Membership Organization…  …to "promote and encourage rifle shooting on a scientific basis,"</vt:lpstr>
      <vt:lpstr>Friends of NRA…  Grassroots Volunteer Organization Local Presence of The NRA Foundation Primary Role to Generate Funds for Grants ~24 Teams Across Kentucky $632K Raised in 2018 </vt:lpstr>
      <vt:lpstr>NRA Foundation…  501c3 Charitable Organization Founded in 1992 Generated $64M for 2019 Grants ~1150 Chapters Nationwide Target constituencies:  “…children, youth, women, individuals with physical disabilities, gun collectors, law enforcement officers, hunters and competitive shooters.”</vt:lpstr>
      <vt:lpstr>R3 Opportunities  **NEW**On Line Hunter Education  Huge Variety of Shooting Sports Programs  YHEC </vt:lpstr>
      <vt:lpstr>Grant Opportunities  NRA Foundation/KY State Fund Grants   </vt:lpstr>
      <vt:lpstr>PowerPoint Presentation</vt:lpstr>
      <vt:lpstr>Grant Opportunities Public Range Grants  Property MUST be Owned by Public Entity Up to $25,000 per Year Matching Funds Year-Round Applications</vt:lpstr>
      <vt:lpstr>Questions?</vt:lpstr>
    </vt:vector>
  </TitlesOfParts>
  <Company>NRA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NRA… Friends of NRA… NRA Foundation… R3 and Grant Opportunities</dc:title>
  <dc:creator>LaRowe, John</dc:creator>
  <cp:lastModifiedBy>LaRowe, John</cp:lastModifiedBy>
  <cp:revision>7</cp:revision>
  <cp:lastPrinted>2019-04-08T16:41:00Z</cp:lastPrinted>
  <dcterms:created xsi:type="dcterms:W3CDTF">2019-04-08T13:16:03Z</dcterms:created>
  <dcterms:modified xsi:type="dcterms:W3CDTF">2019-04-08T22:02:16Z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0x010100007E4A666D17B24DA0BDDEA2DB1609A3</vt:lpwstr>
  </property>
</Properties>
</file>